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2CFC5-3AA5-466F-AB83-3CC0868AC473}" v="7" dt="2020-09-28T06:28:18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талий Васяткин" userId="2bb8cd8d438d1b05" providerId="LiveId" clId="{3B82CFC5-3AA5-466F-AB83-3CC0868AC473}"/>
    <pc:docChg chg="custSel addSld modSld sldOrd">
      <pc:chgData name="Виталий Васяткин" userId="2bb8cd8d438d1b05" providerId="LiveId" clId="{3B82CFC5-3AA5-466F-AB83-3CC0868AC473}" dt="2020-09-28T06:28:30.875" v="109"/>
      <pc:docMkLst>
        <pc:docMk/>
      </pc:docMkLst>
      <pc:sldChg chg="delSp mod">
        <pc:chgData name="Виталий Васяткин" userId="2bb8cd8d438d1b05" providerId="LiveId" clId="{3B82CFC5-3AA5-466F-AB83-3CC0868AC473}" dt="2020-09-28T06:23:54.690" v="0" actId="478"/>
        <pc:sldMkLst>
          <pc:docMk/>
          <pc:sldMk cId="960470585" sldId="256"/>
        </pc:sldMkLst>
        <pc:spChg chg="del">
          <ac:chgData name="Виталий Васяткин" userId="2bb8cd8d438d1b05" providerId="LiveId" clId="{3B82CFC5-3AA5-466F-AB83-3CC0868AC473}" dt="2020-09-28T06:23:54.690" v="0" actId="478"/>
          <ac:spMkLst>
            <pc:docMk/>
            <pc:sldMk cId="960470585" sldId="256"/>
            <ac:spMk id="2" creationId="{2D8474F9-B199-4BAD-A01E-20DCC23C7936}"/>
          </ac:spMkLst>
        </pc:spChg>
      </pc:sldChg>
      <pc:sldChg chg="addSp modSp new mod">
        <pc:chgData name="Виталий Васяткин" userId="2bb8cd8d438d1b05" providerId="LiveId" clId="{3B82CFC5-3AA5-466F-AB83-3CC0868AC473}" dt="2020-09-28T06:26:40.816" v="69" actId="207"/>
        <pc:sldMkLst>
          <pc:docMk/>
          <pc:sldMk cId="3460090036" sldId="257"/>
        </pc:sldMkLst>
        <pc:spChg chg="add mod">
          <ac:chgData name="Виталий Васяткин" userId="2bb8cd8d438d1b05" providerId="LiveId" clId="{3B82CFC5-3AA5-466F-AB83-3CC0868AC473}" dt="2020-09-28T06:26:40.816" v="69" actId="207"/>
          <ac:spMkLst>
            <pc:docMk/>
            <pc:sldMk cId="3460090036" sldId="257"/>
            <ac:spMk id="2" creationId="{2D5B6F42-3A7B-4C52-981E-2F7EABBC2ACA}"/>
          </ac:spMkLst>
        </pc:spChg>
      </pc:sldChg>
      <pc:sldChg chg="addSp modSp new mod">
        <pc:chgData name="Виталий Васяткин" userId="2bb8cd8d438d1b05" providerId="LiveId" clId="{3B82CFC5-3AA5-466F-AB83-3CC0868AC473}" dt="2020-09-28T06:26:47.913" v="70" actId="207"/>
        <pc:sldMkLst>
          <pc:docMk/>
          <pc:sldMk cId="905779254" sldId="258"/>
        </pc:sldMkLst>
        <pc:spChg chg="add mod">
          <ac:chgData name="Виталий Васяткин" userId="2bb8cd8d438d1b05" providerId="LiveId" clId="{3B82CFC5-3AA5-466F-AB83-3CC0868AC473}" dt="2020-09-28T06:26:47.913" v="70" actId="207"/>
          <ac:spMkLst>
            <pc:docMk/>
            <pc:sldMk cId="905779254" sldId="258"/>
            <ac:spMk id="3" creationId="{FA7B3C09-CBAC-4E9E-871F-697914353A08}"/>
          </ac:spMkLst>
        </pc:spChg>
      </pc:sldChg>
      <pc:sldChg chg="new">
        <pc:chgData name="Виталий Васяткин" userId="2bb8cd8d438d1b05" providerId="LiveId" clId="{3B82CFC5-3AA5-466F-AB83-3CC0868AC473}" dt="2020-09-28T06:27:03.927" v="71" actId="680"/>
        <pc:sldMkLst>
          <pc:docMk/>
          <pc:sldMk cId="2296358208" sldId="259"/>
        </pc:sldMkLst>
      </pc:sldChg>
      <pc:sldChg chg="new">
        <pc:chgData name="Виталий Васяткин" userId="2bb8cd8d438d1b05" providerId="LiveId" clId="{3B82CFC5-3AA5-466F-AB83-3CC0868AC473}" dt="2020-09-28T06:27:18.026" v="72" actId="680"/>
        <pc:sldMkLst>
          <pc:docMk/>
          <pc:sldMk cId="422731906" sldId="260"/>
        </pc:sldMkLst>
      </pc:sldChg>
      <pc:sldChg chg="modSp new mod ord">
        <pc:chgData name="Виталий Васяткин" userId="2bb8cd8d438d1b05" providerId="LiveId" clId="{3B82CFC5-3AA5-466F-AB83-3CC0868AC473}" dt="2020-09-28T06:28:30.875" v="109"/>
        <pc:sldMkLst>
          <pc:docMk/>
          <pc:sldMk cId="1945030381" sldId="261"/>
        </pc:sldMkLst>
        <pc:spChg chg="mod">
          <ac:chgData name="Виталий Васяткин" userId="2bb8cd8d438d1b05" providerId="LiveId" clId="{3B82CFC5-3AA5-466F-AB83-3CC0868AC473}" dt="2020-09-28T06:28:22.725" v="107" actId="1076"/>
          <ac:spMkLst>
            <pc:docMk/>
            <pc:sldMk cId="1945030381" sldId="261"/>
            <ac:spMk id="2" creationId="{0C309471-174E-4CAE-942C-9B0DA3A6F0AB}"/>
          </ac:spMkLst>
        </pc:spChg>
      </pc:sldChg>
    </pc:docChg>
  </pc:docChgLst>
  <pc:docChgLst>
    <pc:chgData name="Виталий Васяткин" userId="2bb8cd8d438d1b05" providerId="LiveId" clId="{C2C365BF-F86B-42A3-A84B-E6D1FA4DDB8A}"/>
    <pc:docChg chg="undo custSel modMainMaster">
      <pc:chgData name="Виталий Васяткин" userId="2bb8cd8d438d1b05" providerId="LiveId" clId="{C2C365BF-F86B-42A3-A84B-E6D1FA4DDB8A}" dt="2020-08-18T12:58:00.259" v="23" actId="1076"/>
      <pc:docMkLst>
        <pc:docMk/>
      </pc:docMkLst>
      <pc:sldMasterChg chg="modSldLayout">
        <pc:chgData name="Виталий Васяткин" userId="2bb8cd8d438d1b05" providerId="LiveId" clId="{C2C365BF-F86B-42A3-A84B-E6D1FA4DDB8A}" dt="2020-08-18T12:58:00.259" v="23" actId="1076"/>
        <pc:sldMasterMkLst>
          <pc:docMk/>
          <pc:sldMasterMk cId="2938145188" sldId="2147483648"/>
        </pc:sldMasterMkLst>
        <pc:sldLayoutChg chg="addSp delSp modSp mod">
          <pc:chgData name="Виталий Васяткин" userId="2bb8cd8d438d1b05" providerId="LiveId" clId="{C2C365BF-F86B-42A3-A84B-E6D1FA4DDB8A}" dt="2020-08-18T12:58:00.259" v="23" actId="1076"/>
          <pc:sldLayoutMkLst>
            <pc:docMk/>
            <pc:sldMasterMk cId="2938145188" sldId="2147483648"/>
            <pc:sldLayoutMk cId="3206700357" sldId="2147483658"/>
          </pc:sldLayoutMkLst>
          <pc:picChg chg="add del mod">
            <ac:chgData name="Виталий Васяткин" userId="2bb8cd8d438d1b05" providerId="LiveId" clId="{C2C365BF-F86B-42A3-A84B-E6D1FA4DDB8A}" dt="2020-08-18T12:55:10.412" v="13" actId="478"/>
            <ac:picMkLst>
              <pc:docMk/>
              <pc:sldMasterMk cId="2938145188" sldId="2147483648"/>
              <pc:sldLayoutMk cId="3206700357" sldId="2147483658"/>
              <ac:picMk id="5" creationId="{8C1C22C8-CBA6-47F4-B315-A172F191DC3E}"/>
            </ac:picMkLst>
          </pc:picChg>
          <pc:picChg chg="del">
            <ac:chgData name="Виталий Васяткин" userId="2bb8cd8d438d1b05" providerId="LiveId" clId="{C2C365BF-F86B-42A3-A84B-E6D1FA4DDB8A}" dt="2020-08-18T12:50:48.509" v="0" actId="478"/>
            <ac:picMkLst>
              <pc:docMk/>
              <pc:sldMasterMk cId="2938145188" sldId="2147483648"/>
              <pc:sldLayoutMk cId="3206700357" sldId="2147483658"/>
              <ac:picMk id="6" creationId="{59A90238-E2AC-41E9-9607-20DD4EC0911B}"/>
            </ac:picMkLst>
          </pc:picChg>
          <pc:picChg chg="add del ord">
            <ac:chgData name="Виталий Васяткин" userId="2bb8cd8d438d1b05" providerId="LiveId" clId="{C2C365BF-F86B-42A3-A84B-E6D1FA4DDB8A}" dt="2020-08-18T12:56:56.493" v="16" actId="478"/>
            <ac:picMkLst>
              <pc:docMk/>
              <pc:sldMasterMk cId="2938145188" sldId="2147483648"/>
              <pc:sldLayoutMk cId="3206700357" sldId="2147483658"/>
              <ac:picMk id="7" creationId="{F9C203F5-AD37-4931-B130-22EF465436C9}"/>
            </ac:picMkLst>
          </pc:picChg>
          <pc:picChg chg="add del mod">
            <ac:chgData name="Виталий Васяткин" userId="2bb8cd8d438d1b05" providerId="LiveId" clId="{C2C365BF-F86B-42A3-A84B-E6D1FA4DDB8A}" dt="2020-08-18T12:57:42.184" v="19" actId="478"/>
            <ac:picMkLst>
              <pc:docMk/>
              <pc:sldMasterMk cId="2938145188" sldId="2147483648"/>
              <pc:sldLayoutMk cId="3206700357" sldId="2147483658"/>
              <ac:picMk id="8" creationId="{A30A5D1C-229B-4D9F-A822-B43A08997AC8}"/>
            </ac:picMkLst>
          </pc:picChg>
          <pc:picChg chg="add ord">
            <ac:chgData name="Виталий Васяткин" userId="2bb8cd8d438d1b05" providerId="LiveId" clId="{C2C365BF-F86B-42A3-A84B-E6D1FA4DDB8A}" dt="2020-08-18T12:57:46.011" v="21" actId="167"/>
            <ac:picMkLst>
              <pc:docMk/>
              <pc:sldMasterMk cId="2938145188" sldId="2147483648"/>
              <pc:sldLayoutMk cId="3206700357" sldId="2147483658"/>
              <ac:picMk id="9" creationId="{16E38D6C-BD47-4A5B-BAAB-E2CDF6BB8FC0}"/>
            </ac:picMkLst>
          </pc:picChg>
          <pc:picChg chg="add mod">
            <ac:chgData name="Виталий Васяткин" userId="2bb8cd8d438d1b05" providerId="LiveId" clId="{C2C365BF-F86B-42A3-A84B-E6D1FA4DDB8A}" dt="2020-08-18T12:58:00.259" v="23" actId="1076"/>
            <ac:picMkLst>
              <pc:docMk/>
              <pc:sldMasterMk cId="2938145188" sldId="2147483648"/>
              <pc:sldLayoutMk cId="3206700357" sldId="2147483658"/>
              <ac:picMk id="11" creationId="{EBE0E112-0D7C-49F6-8ED6-5890A94ECCA3}"/>
            </ac:picMkLst>
          </pc:picChg>
        </pc:sldLayoutChg>
        <pc:sldLayoutChg chg="addSp delSp modSp mod">
          <pc:chgData name="Виталий Васяткин" userId="2bb8cd8d438d1b05" providerId="LiveId" clId="{C2C365BF-F86B-42A3-A84B-E6D1FA4DDB8A}" dt="2020-08-18T12:54:59.536" v="12" actId="167"/>
          <pc:sldLayoutMkLst>
            <pc:docMk/>
            <pc:sldMasterMk cId="2938145188" sldId="2147483648"/>
            <pc:sldLayoutMk cId="1319971102" sldId="2147483659"/>
          </pc:sldLayoutMkLst>
          <pc:picChg chg="del">
            <ac:chgData name="Виталий Васяткин" userId="2bb8cd8d438d1b05" providerId="LiveId" clId="{C2C365BF-F86B-42A3-A84B-E6D1FA4DDB8A}" dt="2020-08-18T12:52:57.928" v="3" actId="478"/>
            <ac:picMkLst>
              <pc:docMk/>
              <pc:sldMasterMk cId="2938145188" sldId="2147483648"/>
              <pc:sldLayoutMk cId="1319971102" sldId="2147483659"/>
              <ac:picMk id="5" creationId="{8C1C22C8-CBA6-47F4-B315-A172F191DC3E}"/>
            </ac:picMkLst>
          </pc:picChg>
          <pc:picChg chg="add ord">
            <ac:chgData name="Виталий Васяткин" userId="2bb8cd8d438d1b05" providerId="LiveId" clId="{C2C365BF-F86B-42A3-A84B-E6D1FA4DDB8A}" dt="2020-08-18T12:54:59.536" v="12" actId="167"/>
            <ac:picMkLst>
              <pc:docMk/>
              <pc:sldMasterMk cId="2938145188" sldId="2147483648"/>
              <pc:sldLayoutMk cId="1319971102" sldId="2147483659"/>
              <ac:picMk id="6" creationId="{EB7F4A1E-EC3A-4796-8A20-3E10A8A55FEB}"/>
            </ac:picMkLst>
          </pc:picChg>
          <pc:picChg chg="add del mod">
            <ac:chgData name="Виталий Васяткин" userId="2bb8cd8d438d1b05" providerId="LiveId" clId="{C2C365BF-F86B-42A3-A84B-E6D1FA4DDB8A}" dt="2020-08-18T12:53:56.636" v="8" actId="478"/>
            <ac:picMkLst>
              <pc:docMk/>
              <pc:sldMasterMk cId="2938145188" sldId="2147483648"/>
              <pc:sldLayoutMk cId="1319971102" sldId="2147483659"/>
              <ac:picMk id="8" creationId="{0E6D9C48-924F-4861-98A5-49FF643C1ECE}"/>
            </ac:picMkLst>
          </pc:picChg>
          <pc:picChg chg="add mod">
            <ac:chgData name="Виталий Васяткин" userId="2bb8cd8d438d1b05" providerId="LiveId" clId="{C2C365BF-F86B-42A3-A84B-E6D1FA4DDB8A}" dt="2020-08-18T12:54:39.336" v="10" actId="1076"/>
            <ac:picMkLst>
              <pc:docMk/>
              <pc:sldMasterMk cId="2938145188" sldId="2147483648"/>
              <pc:sldLayoutMk cId="1319971102" sldId="2147483659"/>
              <ac:picMk id="9" creationId="{866D2F8D-C47B-4306-B2F8-4FBE89BD5BE7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0F15BD-E24C-45B4-AC9D-4E06914AE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98500" y="0"/>
            <a:ext cx="13589000" cy="685800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DCB4B8B6-3CCB-4C1B-AE32-93C3E628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9973-115E-457C-AAF0-964D4859F73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3D18A-80B6-4AEB-9109-1FD01D35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00BDE4-F802-4360-87A7-26B47FD4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60-94A0-4C2D-9D5A-D38592D7E45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C03E02-ECF0-4C39-B412-2A3A74DD9B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1838" y="1867290"/>
            <a:ext cx="6148324" cy="131088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BF2D27-8E9B-46F6-890B-2B8FA18AA3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47346" y="3111500"/>
            <a:ext cx="5328174" cy="10839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Фонд новых технологий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379124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29ABD-0987-434C-B57E-6C68B7DBF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C2AF9-6ABF-4ED2-AC54-06C44B7A1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AA615A-D69E-4066-9ABB-A11518A7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9973-115E-457C-AAF0-964D4859F73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8331C-97D1-45A7-9807-0B1F8F26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www.bytic.ru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CB20E1-6675-41B4-9C02-6A46C314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60-94A0-4C2D-9D5A-D38592D7E45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A840CE-8B3E-4592-A79E-93FCB73EE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42106"/>
            <a:ext cx="1371600" cy="13716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3C92AA-C1EB-4E4A-8F89-9C1DE6CB19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958156"/>
            <a:ext cx="12192000" cy="489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4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F38F3-9A9B-407C-BFB2-E229AF2A7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A1444-4458-4765-BF38-371121C09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67B8DB-D5EE-4FAE-ABC1-D61EB54ED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9E4DFA-66A5-4369-81F7-6302C6D3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9973-115E-457C-AAF0-964D4859F73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600994-81D8-414F-AEA2-BD0B4A2B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www.bytic.ru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8E3BEA-0EE8-4AAE-B025-1F4266FB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60-94A0-4C2D-9D5A-D38592D7E45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D67D70-4E3D-4C60-905D-096ABED2B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4210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7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46D3B-66B9-4C70-B9A3-50D69615E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37B361-ACF4-4400-A597-FD45EB43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9973-115E-457C-AAF0-964D4859F73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3552DA-4F68-4538-A915-E14CD883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www.bytic.ru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38AA6A-A90B-4B69-904F-C1DFF2B5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60-94A0-4C2D-9D5A-D38592D7E45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A3237B-5323-4229-A763-0FF3D3C88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58156"/>
            <a:ext cx="12192000" cy="489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7BA5C4-42E8-445B-B452-CAE37B9C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9973-115E-457C-AAF0-964D4859F73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DE543C-393B-4D27-948D-9D76469B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www.bytic.ru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DC199B-4E00-4C21-AB8C-534B8A5B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60-94A0-4C2D-9D5A-D38592D7E45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D203A0-6851-4D87-A55D-8C2B04EE9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58156"/>
            <a:ext cx="12192000" cy="489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6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061961-58B0-43C6-A691-F99016868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98500" y="0"/>
            <a:ext cx="13589000" cy="68580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F27BA5C4-42E8-445B-B452-CAE37B9C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9973-115E-457C-AAF0-964D4859F73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DE543C-393B-4D27-948D-9D76469B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www.bytic.ru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DC199B-4E00-4C21-AB8C-534B8A5B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60-94A0-4C2D-9D5A-D38592D7E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9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A90238-E2AC-41E9-9607-20DD4EC09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99250" y="0"/>
            <a:ext cx="13589000" cy="68580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F27BA5C4-42E8-445B-B452-CAE37B9C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9973-115E-457C-AAF0-964D4859F73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DE543C-393B-4D27-948D-9D76469B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www.bytic.ru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DC199B-4E00-4C21-AB8C-534B8A5B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60-94A0-4C2D-9D5A-D38592D7E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5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E38D6C-BD47-4A5B-BAAB-E2CDF6BB8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F27BA5C4-42E8-445B-B452-CAE37B9C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9973-115E-457C-AAF0-964D4859F73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DE543C-393B-4D27-948D-9D76469B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www.bytic.ru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DC199B-4E00-4C21-AB8C-534B8A5B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60-94A0-4C2D-9D5A-D38592D7E45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E0E112-0D7C-49F6-8ED6-5890A94ECC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956" y="33348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0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7F4A1E-EC3A-4796-8A20-3E10A8A55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F27BA5C4-42E8-445B-B452-CAE37B9C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9973-115E-457C-AAF0-964D4859F73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DE543C-393B-4D27-948D-9D76469B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www.bytic.ru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DC199B-4E00-4C21-AB8C-534B8A5B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760-94A0-4C2D-9D5A-D38592D7E45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6D2F8D-C47B-4306-B2F8-4FBE89BD5B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3414" y="33348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7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94C1E-131C-4171-9EC6-81A354B2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E14B96-CE7A-4565-B1C2-CDD09D327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F9C3F-F5B9-4518-897D-692E0EE46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79973-115E-457C-AAF0-964D4859F73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CFBA-C64C-4699-857C-F411CD7D0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22D9E-E046-45F5-AC0B-EC39879A1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31760-94A0-4C2D-9D5A-D38592D7E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4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06BEEE-1E4B-41B3-B4F6-9325E46292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47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5B6F42-3A7B-4C52-981E-2F7EABBC2ACA}"/>
              </a:ext>
            </a:extLst>
          </p:cNvPr>
          <p:cNvSpPr txBox="1"/>
          <p:nvPr/>
        </p:nvSpPr>
        <p:spPr>
          <a:xfrm>
            <a:off x="3151572" y="532660"/>
            <a:ext cx="5853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ТРАНИЦА С ЛЕВОЙ ПОЛОСОЙ</a:t>
            </a:r>
          </a:p>
        </p:txBody>
      </p:sp>
    </p:spTree>
    <p:extLst>
      <p:ext uri="{BB962C8B-B14F-4D97-AF65-F5344CB8AC3E}">
        <p14:creationId xmlns:p14="http://schemas.microsoft.com/office/powerpoint/2010/main" val="346009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7B3C09-CBAC-4E9E-871F-697914353A08}"/>
              </a:ext>
            </a:extLst>
          </p:cNvPr>
          <p:cNvSpPr txBox="1"/>
          <p:nvPr/>
        </p:nvSpPr>
        <p:spPr>
          <a:xfrm>
            <a:off x="3051769" y="550416"/>
            <a:ext cx="608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ТРАНИЦА С ПРАВОЙ ПОЛОСОЙ</a:t>
            </a:r>
          </a:p>
        </p:txBody>
      </p:sp>
    </p:spTree>
    <p:extLst>
      <p:ext uri="{BB962C8B-B14F-4D97-AF65-F5344CB8AC3E}">
        <p14:creationId xmlns:p14="http://schemas.microsoft.com/office/powerpoint/2010/main" val="90577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09471-174E-4CAE-942C-9B0DA3A6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75" y="524924"/>
            <a:ext cx="10515600" cy="487131"/>
          </a:xfrm>
        </p:spPr>
        <p:txBody>
          <a:bodyPr>
            <a:normAutofit/>
          </a:bodyPr>
          <a:lstStyle/>
          <a:p>
            <a:r>
              <a:rPr lang="ru-RU" sz="2800" dirty="0"/>
              <a:t>СТРАНИЦА С БЕЛЫМ ФОНОМ</a:t>
            </a:r>
          </a:p>
        </p:txBody>
      </p:sp>
    </p:spTree>
    <p:extLst>
      <p:ext uri="{BB962C8B-B14F-4D97-AF65-F5344CB8AC3E}">
        <p14:creationId xmlns:p14="http://schemas.microsoft.com/office/powerpoint/2010/main" val="194503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35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31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Байтик.potx" id="{BEA53A8F-742A-4F58-994C-C0D5E4A3322D}" vid="{A276E193-769C-4657-9B89-83067B8AC8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14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Arial</vt:lpstr>
      <vt:lpstr>Тема Office</vt:lpstr>
      <vt:lpstr>Презентация PowerPoint</vt:lpstr>
      <vt:lpstr>Презентация PowerPoint</vt:lpstr>
      <vt:lpstr>Презентация PowerPoint</vt:lpstr>
      <vt:lpstr>СТРАНИЦА С БЕЛЫМ ФОНОМ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Васяткин</dc:creator>
  <cp:lastModifiedBy>Виталий Васяткин</cp:lastModifiedBy>
  <cp:revision>4</cp:revision>
  <dcterms:created xsi:type="dcterms:W3CDTF">2020-08-18T11:57:05Z</dcterms:created>
  <dcterms:modified xsi:type="dcterms:W3CDTF">2020-09-28T06:28:34Z</dcterms:modified>
</cp:coreProperties>
</file>